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Трехсложные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из открытых слогов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64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762">
        <p:fade/>
      </p:transition>
    </mc:Choice>
    <mc:Fallback xmlns="">
      <p:transition spd="med" advClick="0" advTm="77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9106" y="609599"/>
            <a:ext cx="7620000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85129" y="5593975"/>
            <a:ext cx="3998259" cy="842683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-ши-на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106" y="493059"/>
            <a:ext cx="7620000" cy="51816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3072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52">
        <p:fade/>
      </p:transition>
    </mc:Choice>
    <mc:Fallback xmlns="">
      <p:transition spd="med" advTm="52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609599"/>
            <a:ext cx="7041776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096871" y="5629835"/>
            <a:ext cx="4222376" cy="8337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576" y="143436"/>
            <a:ext cx="7041776" cy="56388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0059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99">
        <p:fade/>
      </p:transition>
    </mc:Choice>
    <mc:Fallback xmlns="">
      <p:transition spd="med" advTm="67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9506" y="609599"/>
            <a:ext cx="869576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58988" y="5791201"/>
            <a:ext cx="4948518" cy="79785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1.1zoom.ru/big3/42/426265-Ky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07" y="277906"/>
            <a:ext cx="8695764" cy="551329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48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54">
        <p:fade/>
      </p:transition>
    </mc:Choice>
    <mc:Fallback xmlns="">
      <p:transition spd="med" advTm="40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5294" y="609599"/>
            <a:ext cx="7216588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67200" y="5576047"/>
            <a:ext cx="4724400" cy="88750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753" y="143436"/>
            <a:ext cx="7996518" cy="54326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1093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47">
        <p:fade/>
      </p:transition>
    </mc:Choice>
    <mc:Fallback xmlns="">
      <p:transition spd="med" advTm="38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282" y="609599"/>
            <a:ext cx="7879977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702424" y="5620871"/>
            <a:ext cx="5244352" cy="103094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-ли-на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282" y="242047"/>
            <a:ext cx="7879977" cy="537882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8377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20">
        <p:fade/>
      </p:transition>
    </mc:Choice>
    <mc:Fallback xmlns="">
      <p:transition spd="med" advTm="20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6376" y="609599"/>
            <a:ext cx="7978589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424518" y="5683623"/>
            <a:ext cx="5065058" cy="93232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6" y="304800"/>
            <a:ext cx="7978589" cy="537882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5168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346">
        <p:fade/>
      </p:transition>
    </mc:Choice>
    <mc:Fallback xmlns="">
      <p:transition spd="med" advTm="43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8024" y="609599"/>
            <a:ext cx="7001435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85129" y="5988423"/>
            <a:ext cx="4267199" cy="699247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Со-ба-ка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116541"/>
            <a:ext cx="7221071" cy="587188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783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33">
        <p:fade/>
      </p:transition>
    </mc:Choice>
    <mc:Fallback xmlns="">
      <p:transition spd="med" advTm="39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9458" y="609599"/>
            <a:ext cx="7602071" cy="34272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482353" y="5585011"/>
            <a:ext cx="3541059" cy="98611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459" y="331694"/>
            <a:ext cx="7602070" cy="525331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9888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809">
        <p:fade/>
      </p:transition>
    </mc:Choice>
    <mc:Fallback xmlns="">
      <p:transition spd="med" advClick="0" advTm="38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45</TotalTime>
  <Words>13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Трехсложные слова из открытых слогов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Трехсложные слова, открытые слоги</dc:title>
  <dc:creator>Учетная запись Майкрософт</dc:creator>
  <cp:lastModifiedBy>Учетная запись Майкрософт</cp:lastModifiedBy>
  <cp:revision>6</cp:revision>
  <dcterms:created xsi:type="dcterms:W3CDTF">2020-04-22T19:21:12Z</dcterms:created>
  <dcterms:modified xsi:type="dcterms:W3CDTF">2020-04-23T18:49:12Z</dcterms:modified>
</cp:coreProperties>
</file>